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3" r:id="rId6"/>
    <p:sldId id="259" r:id="rId7"/>
    <p:sldId id="267" r:id="rId8"/>
    <p:sldId id="268" r:id="rId9"/>
    <p:sldId id="261" r:id="rId10"/>
    <p:sldId id="262" r:id="rId11"/>
    <p:sldId id="264" r:id="rId12"/>
    <p:sldId id="265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58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4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1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4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6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4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9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4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4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7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AD6C-4A28-47F7-A7A0-4B7E0645B299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98F9-6466-439E-B980-FF42C9805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9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ltsanswers.com/writing-correction-ielt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ltsanswers.com/task-analysi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35546"/>
            <a:ext cx="7772400" cy="1102519"/>
          </a:xfrm>
        </p:spPr>
        <p:txBody>
          <a:bodyPr>
            <a:noAutofit/>
          </a:bodyPr>
          <a:lstStyle/>
          <a:p>
            <a:r>
              <a:rPr lang="en-US" sz="7200" dirty="0" smtClean="0"/>
              <a:t>How you Pass</a:t>
            </a:r>
            <a:br>
              <a:rPr lang="en-US" sz="7200" dirty="0" smtClean="0"/>
            </a:br>
            <a:r>
              <a:rPr lang="en-US" sz="7200" dirty="0" smtClean="0"/>
              <a:t>IELTS Writing!</a:t>
            </a:r>
            <a:endParaRPr lang="en-US" sz="7200" dirty="0"/>
          </a:p>
        </p:txBody>
      </p:sp>
      <p:pic>
        <p:nvPicPr>
          <p:cNvPr id="1026" name="Picture 2" descr="C:\Users\Administrator\Documents\facebook\success from my ielts writing corr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7734"/>
            <a:ext cx="6683896" cy="262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4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new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Learn from past mistakes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Decrease errors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Increase your score</a:t>
            </a:r>
            <a:endParaRPr lang="en-US" dirty="0"/>
          </a:p>
        </p:txBody>
      </p:sp>
      <p:sp>
        <p:nvSpPr>
          <p:cNvPr id="4" name="Litebulb"/>
          <p:cNvSpPr>
            <a:spLocks noEditPoints="1" noChangeArrowheads="1"/>
          </p:cNvSpPr>
          <p:nvPr/>
        </p:nvSpPr>
        <p:spPr bwMode="auto">
          <a:xfrm>
            <a:off x="6156176" y="1383618"/>
            <a:ext cx="2592288" cy="3086677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00">
              <a:alpha val="10000"/>
            </a:srgbClr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6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88843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Make payment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Receive a list of questions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Choose one of my questions or your own</a:t>
            </a:r>
          </a:p>
          <a:p>
            <a:pPr marL="514350" indent="-514350">
              <a:buAutoNum type="arabicPeriod"/>
            </a:pPr>
            <a:r>
              <a:rPr lang="en-US" dirty="0" smtClean="0"/>
              <a:t>Handwrite your answer or type it</a:t>
            </a:r>
          </a:p>
          <a:p>
            <a:pPr marL="514350" indent="-514350">
              <a:buAutoNum type="arabicPeriod"/>
            </a:pPr>
            <a:r>
              <a:rPr lang="en-US" dirty="0" smtClean="0"/>
              <a:t>E-mail it to me</a:t>
            </a:r>
          </a:p>
          <a:p>
            <a:pPr marL="514350" indent="-514350">
              <a:buAutoNum type="arabicPeriod"/>
            </a:pPr>
            <a:r>
              <a:rPr lang="en-US" dirty="0" smtClean="0"/>
              <a:t>Receive a response within 24 hours</a:t>
            </a:r>
          </a:p>
          <a:p>
            <a:pPr marL="514350" indent="-514350">
              <a:buAutoNum type="arabicPeriod"/>
            </a:pPr>
            <a:r>
              <a:rPr lang="en-US" dirty="0" smtClean="0"/>
              <a:t>Ask questions about my feedback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your next task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www.ieltsanswers.com/writing-correction-ielts.html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7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your test!</a:t>
            </a:r>
          </a:p>
        </p:txBody>
      </p:sp>
      <p:pic>
        <p:nvPicPr>
          <p:cNvPr id="4" name="Picture 2" descr="C:\Users\Administrator\Documents\facebook\ielts writing success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44" y="1275606"/>
            <a:ext cx="8639236" cy="324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7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511"/>
            <a:ext cx="8229600" cy="4183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smtClean="0"/>
              <a:t>Imagine being confident you can get that </a:t>
            </a:r>
            <a:r>
              <a:rPr lang="en-US" sz="6000" b="1" dirty="0" smtClean="0"/>
              <a:t>7 or 8 </a:t>
            </a:r>
            <a:r>
              <a:rPr lang="en-US" sz="6000" dirty="0" smtClean="0"/>
              <a:t>you need when you walk into the test room</a:t>
            </a:r>
            <a:endParaRPr lang="en-US" sz="6000" dirty="0"/>
          </a:p>
        </p:txBody>
      </p:sp>
      <p:pic>
        <p:nvPicPr>
          <p:cNvPr id="1026" name="Picture 2" descr="C:\Users\Administrator\Documents\facebook\happy-face1-463x3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465" y="3155469"/>
            <a:ext cx="2318535" cy="198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8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your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Improve your writing fluency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Optimise</a:t>
            </a:r>
            <a:r>
              <a:rPr lang="en-US" dirty="0" smtClean="0"/>
              <a:t> your time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Troubleshoot areas of weakness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Administrator\Documents\facebook\New folder\ielts preparation tips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57804"/>
            <a:ext cx="2376264" cy="178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98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Administrator\Documents\facebook\overcome-obstacles-achieve-peak-perform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46020"/>
            <a:ext cx="10157520" cy="677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7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Mike!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Trained IELTS examiner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Expert writing tutor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Learn exactly what to do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Save time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Save money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Money back guarantee</a:t>
            </a:r>
            <a:endParaRPr lang="en-US" dirty="0"/>
          </a:p>
        </p:txBody>
      </p:sp>
      <p:pic>
        <p:nvPicPr>
          <p:cNvPr id="4" name="Picture 2" descr="E:\111 z others\111 key\111docs\id photos\mike 2015 01 35 x 45 pas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91631"/>
            <a:ext cx="3096343" cy="298701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59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Examiner’s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Scores for the four criteria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Discover mistakes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Tips to improve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Resources to help you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Model answer band 9</a:t>
            </a:r>
            <a:endParaRPr lang="en-US" dirty="0"/>
          </a:p>
        </p:txBody>
      </p:sp>
      <p:pic>
        <p:nvPicPr>
          <p:cNvPr id="4" name="Picture 2" descr="C:\Users\Administrator\Documents\facebook\New folder\pass your ielts test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15666"/>
            <a:ext cx="2985046" cy="223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47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1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Task Response </a:t>
            </a:r>
            <a:r>
              <a:rPr lang="en-US" sz="4800" dirty="0" smtClean="0">
                <a:solidFill>
                  <a:srgbClr val="FF0000"/>
                </a:solidFill>
              </a:rPr>
              <a:t>= 6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000" dirty="0" smtClean="0"/>
              <a:t>You </a:t>
            </a:r>
            <a:r>
              <a:rPr lang="en-GB" sz="4000" dirty="0"/>
              <a:t>must not change the topic from shopping malls to public areas, see my advice on analysing questions: </a:t>
            </a:r>
            <a:r>
              <a:rPr lang="en-GB" sz="4000" u="sng" dirty="0">
                <a:hlinkClick r:id="rId2"/>
              </a:rPr>
              <a:t>http://www.ieltsanswers.com/task-analysis.html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questions about the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Clarify my feedback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Check you understand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Fix problems</a:t>
            </a:r>
            <a:endParaRPr lang="en-US" dirty="0"/>
          </a:p>
        </p:txBody>
      </p:sp>
      <p:pic>
        <p:nvPicPr>
          <p:cNvPr id="4" name="Picture 6" descr="C:\Users\Administrator\Documents\facebook\pass your writing 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55727"/>
            <a:ext cx="4310770" cy="243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28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181</Words>
  <Application>Microsoft Office PowerPoint</Application>
  <PresentationFormat>On-screen Show (16:9)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you Pass IELTS Writing!</vt:lpstr>
      <vt:lpstr>PowerPoint Presentation</vt:lpstr>
      <vt:lpstr>Practice your Writing</vt:lpstr>
      <vt:lpstr>PowerPoint Presentation</vt:lpstr>
      <vt:lpstr>Why Mike!  </vt:lpstr>
      <vt:lpstr>Examiner’s Feedback</vt:lpstr>
      <vt:lpstr>PowerPoint Presentation</vt:lpstr>
      <vt:lpstr>Task Response = 6</vt:lpstr>
      <vt:lpstr>Ask questions about the feedback</vt:lpstr>
      <vt:lpstr>Apply new knowledge</vt:lpstr>
      <vt:lpstr>How to do it</vt:lpstr>
      <vt:lpstr>Pass your test!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you Pass IELTS Writing!</dc:title>
  <dc:creator>Windows User</dc:creator>
  <cp:lastModifiedBy>Windows User</cp:lastModifiedBy>
  <cp:revision>17</cp:revision>
  <dcterms:created xsi:type="dcterms:W3CDTF">2017-06-19T14:34:34Z</dcterms:created>
  <dcterms:modified xsi:type="dcterms:W3CDTF">2017-06-20T19:05:16Z</dcterms:modified>
</cp:coreProperties>
</file>